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0"/>
  </p:notesMasterIdLst>
  <p:sldIdLst>
    <p:sldId id="256" r:id="rId2"/>
    <p:sldId id="259" r:id="rId3"/>
    <p:sldId id="272" r:id="rId4"/>
    <p:sldId id="270" r:id="rId5"/>
    <p:sldId id="261" r:id="rId6"/>
    <p:sldId id="274" r:id="rId7"/>
    <p:sldId id="271" r:id="rId8"/>
    <p:sldId id="262" r:id="rId9"/>
    <p:sldId id="263" r:id="rId10"/>
    <p:sldId id="268" r:id="rId11"/>
    <p:sldId id="266" r:id="rId12"/>
    <p:sldId id="265" r:id="rId13"/>
    <p:sldId id="264" r:id="rId14"/>
    <p:sldId id="267" r:id="rId15"/>
    <p:sldId id="276" r:id="rId16"/>
    <p:sldId id="277" r:id="rId17"/>
    <p:sldId id="273" r:id="rId18"/>
    <p:sldId id="275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33"/>
    <a:srgbClr val="69BE28"/>
    <a:srgbClr val="CC0033"/>
    <a:srgbClr val="0066A1"/>
    <a:srgbClr val="E37222"/>
    <a:srgbClr val="FDC82F"/>
    <a:srgbClr val="008542"/>
    <a:srgbClr val="6B1F73"/>
    <a:srgbClr val="009FDA"/>
    <a:srgbClr val="0B51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788"/>
    <p:restoredTop sz="94658"/>
  </p:normalViewPr>
  <p:slideViewPr>
    <p:cSldViewPr snapToGrid="0" snapToObjects="1">
      <p:cViewPr>
        <p:scale>
          <a:sx n="66" d="100"/>
          <a:sy n="66" d="100"/>
        </p:scale>
        <p:origin x="-1812" y="-1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328D45-CD78-E946-97C3-593DC6155472}" type="datetimeFigureOut">
              <a:rPr lang="en-US" smtClean="0"/>
              <a:t>11/13/2017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362D4-5DD5-1441-A093-8EF5773AF7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180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10" Type="http://schemas.openxmlformats.org/officeDocument/2006/relationships/image" Target="../media/image14.pn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15.emf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emf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50" y="0"/>
            <a:ext cx="9167750" cy="685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6717"/>
            <a:ext cx="9144000" cy="13017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8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384" y="6038603"/>
            <a:ext cx="1629925" cy="829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637527"/>
            <a:ext cx="7772400" cy="697310"/>
          </a:xfrm>
        </p:spPr>
        <p:txBody>
          <a:bodyPr anchor="b">
            <a:normAutofit/>
          </a:bodyPr>
          <a:lstStyle>
            <a:lvl1pPr algn="l">
              <a:defRPr sz="4400" i="0">
                <a:solidFill>
                  <a:srgbClr val="0066A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426913"/>
            <a:ext cx="7772400" cy="1275747"/>
          </a:xfrm>
        </p:spPr>
        <p:txBody>
          <a:bodyPr>
            <a:normAutofit/>
          </a:bodyPr>
          <a:lstStyle>
            <a:lvl1pPr marL="0" indent="0" algn="l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" y="857555"/>
            <a:ext cx="1456944" cy="24140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066" y="857555"/>
            <a:ext cx="1944624" cy="24140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131" y="857555"/>
            <a:ext cx="2365248" cy="241401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746" y="857555"/>
            <a:ext cx="1956816" cy="241401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916" y="857555"/>
            <a:ext cx="1499616" cy="2414016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3792750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 smtClean="0"/>
              <a:t>Insert Object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825625"/>
            <a:ext cx="3886200" cy="37925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196"/>
            <a:ext cx="78867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20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3792801"/>
            <a:ext cx="3886200" cy="1825573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 smtClean="0"/>
              <a:t>Insert Object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825625"/>
            <a:ext cx="3886200" cy="37925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629150" y="1825625"/>
            <a:ext cx="3886200" cy="1825573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 smtClean="0"/>
              <a:t>Insert Object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196"/>
            <a:ext cx="78867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1443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56181"/>
            <a:ext cx="7886700" cy="553336"/>
          </a:xfrm>
        </p:spPr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837469"/>
            <a:ext cx="3886200" cy="2780906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 smtClean="0"/>
              <a:t>Insert Object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825625"/>
            <a:ext cx="3886200" cy="37925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629150" y="1825625"/>
            <a:ext cx="3886200" cy="1011843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.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196"/>
            <a:ext cx="78867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5459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Text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56181"/>
            <a:ext cx="7886700" cy="553336"/>
          </a:xfrm>
        </p:spPr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8650" y="1815897"/>
            <a:ext cx="3886200" cy="3802265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 smtClean="0"/>
              <a:t>Insert Object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629150" y="2837467"/>
            <a:ext cx="3886200" cy="278069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629150" y="1825625"/>
            <a:ext cx="3886200" cy="1011843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ut.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196"/>
            <a:ext cx="78867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5149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56181"/>
            <a:ext cx="7886700" cy="553336"/>
          </a:xfrm>
        </p:spPr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3807093"/>
            <a:ext cx="3886200" cy="1811281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 smtClean="0"/>
              <a:t>Insert Object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825625"/>
            <a:ext cx="3886200" cy="1833361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629150" y="1847705"/>
            <a:ext cx="3886200" cy="1811281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 smtClean="0"/>
              <a:t>Insert Object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half" idx="15" hasCustomPrompt="1"/>
          </p:nvPr>
        </p:nvSpPr>
        <p:spPr>
          <a:xfrm>
            <a:off x="628650" y="3807093"/>
            <a:ext cx="3886200" cy="1811281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 smtClean="0"/>
              <a:t>Insert Object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196"/>
            <a:ext cx="78867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0082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825625"/>
            <a:ext cx="3019523" cy="37925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4" hasCustomPrompt="1"/>
          </p:nvPr>
        </p:nvSpPr>
        <p:spPr>
          <a:xfrm>
            <a:off x="3789575" y="1825625"/>
            <a:ext cx="4725775" cy="3792538"/>
          </a:xfrm>
        </p:spPr>
        <p:txBody>
          <a:bodyPr>
            <a:normAutofit/>
          </a:bodyPr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 smtClean="0"/>
              <a:t>Insert Object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196"/>
            <a:ext cx="78867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724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56181"/>
            <a:ext cx="7886700" cy="553336"/>
          </a:xfrm>
        </p:spPr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629150" y="1825625"/>
            <a:ext cx="3886200" cy="37925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4788816"/>
            <a:ext cx="3886200" cy="829347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ut.</a:t>
            </a:r>
            <a:endParaRPr lang="en-US" dirty="0" smtClean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28650" y="1825625"/>
            <a:ext cx="3886200" cy="2963191"/>
          </a:xfrm>
        </p:spPr>
        <p:txBody>
          <a:bodyPr>
            <a:normAutofit/>
          </a:bodyPr>
          <a:lstStyle>
            <a:lvl1pPr marL="0" indent="0">
              <a:buNone/>
              <a:defRPr sz="1200" i="1" baseline="0"/>
            </a:lvl1pPr>
          </a:lstStyle>
          <a:p>
            <a:r>
              <a:rPr lang="en-US" dirty="0" smtClean="0"/>
              <a:t>Insert Photo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196"/>
            <a:ext cx="78867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9558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1047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56181"/>
            <a:ext cx="7886700" cy="553336"/>
          </a:xfrm>
        </p:spPr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2837467"/>
            <a:ext cx="7886700" cy="2139886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1825625"/>
            <a:ext cx="7886700" cy="101184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 et </a:t>
            </a:r>
            <a:r>
              <a:rPr lang="en-US" dirty="0" err="1" smtClean="0"/>
              <a:t>dolore</a:t>
            </a:r>
            <a:r>
              <a:rPr lang="en-US" dirty="0" smtClean="0"/>
              <a:t> magna </a:t>
            </a:r>
            <a:r>
              <a:rPr lang="en-US" dirty="0" err="1" smtClean="0"/>
              <a:t>aliqua</a:t>
            </a:r>
            <a:r>
              <a:rPr lang="en-US" dirty="0" smtClean="0"/>
              <a:t>.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 ad minim </a:t>
            </a:r>
            <a:r>
              <a:rPr lang="en-US" dirty="0" err="1" smtClean="0"/>
              <a:t>veniam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nostrud</a:t>
            </a:r>
            <a:r>
              <a:rPr lang="en-US" dirty="0" smtClean="0"/>
              <a:t> exercitation </a:t>
            </a:r>
            <a:r>
              <a:rPr lang="en-US" dirty="0" err="1" smtClean="0"/>
              <a:t>ullamco</a:t>
            </a:r>
            <a:r>
              <a:rPr lang="en-US" dirty="0" smtClean="0"/>
              <a:t> </a:t>
            </a:r>
            <a:r>
              <a:rPr lang="en-US" dirty="0" err="1" smtClean="0"/>
              <a:t>ea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4977353"/>
            <a:ext cx="7886700" cy="662890"/>
          </a:xfrm>
        </p:spPr>
        <p:txBody>
          <a:bodyPr>
            <a:normAutofit/>
          </a:bodyPr>
          <a:lstStyle>
            <a:lvl1pPr marL="0" indent="0">
              <a:buNone/>
              <a:defRPr sz="2000" b="1" i="1">
                <a:solidFill>
                  <a:srgbClr val="0066A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 et </a:t>
            </a:r>
            <a:r>
              <a:rPr lang="en-US" dirty="0" err="1" smtClean="0"/>
              <a:t>dolore</a:t>
            </a:r>
            <a:r>
              <a:rPr lang="en-US" dirty="0" smtClean="0"/>
              <a:t> magna </a:t>
            </a:r>
            <a:r>
              <a:rPr lang="en-US" dirty="0" err="1" smtClean="0"/>
              <a:t>aliqua</a:t>
            </a:r>
            <a:r>
              <a:rPr lang="en-US" dirty="0" smtClean="0"/>
              <a:t>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196"/>
            <a:ext cx="78867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8911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Bullets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56181"/>
            <a:ext cx="7886700" cy="553336"/>
          </a:xfrm>
        </p:spPr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4006391"/>
            <a:ext cx="3886200" cy="1611771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1825624"/>
            <a:ext cx="7886700" cy="2075235"/>
          </a:xfrm>
        </p:spPr>
        <p:txBody>
          <a:bodyPr numCol="2" spcCol="274320">
            <a:norm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 et </a:t>
            </a:r>
            <a:r>
              <a:rPr lang="en-US" dirty="0" err="1" smtClean="0"/>
              <a:t>dolore</a:t>
            </a:r>
            <a:r>
              <a:rPr lang="en-US" dirty="0" smtClean="0"/>
              <a:t> magna </a:t>
            </a:r>
            <a:r>
              <a:rPr lang="en-US" dirty="0" err="1" smtClean="0"/>
              <a:t>aliqua</a:t>
            </a:r>
            <a:r>
              <a:rPr lang="en-US" dirty="0" smtClean="0"/>
              <a:t>.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enim</a:t>
            </a:r>
            <a:r>
              <a:rPr lang="en-US" dirty="0" smtClean="0"/>
              <a:t> ad minim </a:t>
            </a:r>
            <a:r>
              <a:rPr lang="en-US" dirty="0" err="1" smtClean="0"/>
              <a:t>veniam</a:t>
            </a:r>
            <a:r>
              <a:rPr lang="en-US" dirty="0" smtClean="0"/>
              <a:t>, </a:t>
            </a:r>
            <a:r>
              <a:rPr lang="en-US" dirty="0" err="1" smtClean="0"/>
              <a:t>quis</a:t>
            </a:r>
            <a:r>
              <a:rPr lang="en-US" dirty="0" smtClean="0"/>
              <a:t> </a:t>
            </a:r>
            <a:r>
              <a:rPr lang="en-US" dirty="0" err="1" smtClean="0"/>
              <a:t>nostrud</a:t>
            </a:r>
            <a:r>
              <a:rPr lang="en-US" dirty="0" smtClean="0"/>
              <a:t> exercitation </a:t>
            </a:r>
            <a:r>
              <a:rPr lang="en-US" dirty="0" err="1" smtClean="0"/>
              <a:t>ullamco</a:t>
            </a:r>
            <a:r>
              <a:rPr lang="en-US" dirty="0" smtClean="0"/>
              <a:t> nisi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aliquip</a:t>
            </a:r>
            <a:r>
              <a:rPr lang="en-US" dirty="0" smtClean="0"/>
              <a:t> ex </a:t>
            </a:r>
            <a:r>
              <a:rPr lang="en-US" dirty="0" err="1" smtClean="0"/>
              <a:t>ea</a:t>
            </a:r>
            <a:r>
              <a:rPr lang="en-US" dirty="0" smtClean="0"/>
              <a:t> </a:t>
            </a:r>
            <a:r>
              <a:rPr lang="en-US" dirty="0" err="1" smtClean="0"/>
              <a:t>commodo</a:t>
            </a:r>
            <a:r>
              <a:rPr lang="en-US" dirty="0" smtClean="0"/>
              <a:t> </a:t>
            </a:r>
            <a:r>
              <a:rPr lang="en-US" dirty="0" err="1" smtClean="0"/>
              <a:t>consequat</a:t>
            </a:r>
            <a:r>
              <a:rPr lang="en-US" dirty="0" smtClean="0"/>
              <a:t>. </a:t>
            </a:r>
            <a:r>
              <a:rPr lang="en-US" dirty="0" err="1" smtClean="0"/>
              <a:t>Duis</a:t>
            </a:r>
            <a:r>
              <a:rPr lang="en-US" dirty="0" smtClean="0"/>
              <a:t> </a:t>
            </a:r>
            <a:r>
              <a:rPr lang="en-US" dirty="0" err="1" smtClean="0"/>
              <a:t>aute</a:t>
            </a:r>
            <a:r>
              <a:rPr lang="en-US" dirty="0" smtClean="0"/>
              <a:t> </a:t>
            </a:r>
            <a:r>
              <a:rPr lang="en-US" dirty="0" err="1" smtClean="0"/>
              <a:t>irure</a:t>
            </a:r>
            <a:r>
              <a:rPr lang="en-US" dirty="0" smtClean="0"/>
              <a:t> dolor in </a:t>
            </a:r>
            <a:r>
              <a:rPr lang="en-US" dirty="0" err="1" smtClean="0"/>
              <a:t>reprehenderit</a:t>
            </a:r>
            <a:r>
              <a:rPr lang="en-US" dirty="0" smtClean="0"/>
              <a:t> in </a:t>
            </a:r>
            <a:r>
              <a:rPr lang="en-US" dirty="0" err="1" smtClean="0"/>
              <a:t>voluptate</a:t>
            </a:r>
            <a:r>
              <a:rPr lang="en-US" dirty="0" smtClean="0"/>
              <a:t> </a:t>
            </a:r>
            <a:r>
              <a:rPr lang="en-US" dirty="0" err="1" smtClean="0"/>
              <a:t>velit</a:t>
            </a:r>
            <a:r>
              <a:rPr lang="en-US" dirty="0" smtClean="0"/>
              <a:t> </a:t>
            </a:r>
            <a:r>
              <a:rPr lang="en-US" dirty="0" err="1" smtClean="0"/>
              <a:t>esse</a:t>
            </a:r>
            <a:r>
              <a:rPr lang="en-US" dirty="0" smtClean="0"/>
              <a:t> </a:t>
            </a:r>
            <a:r>
              <a:rPr lang="en-US" dirty="0" err="1" smtClean="0"/>
              <a:t>cillum</a:t>
            </a:r>
            <a:r>
              <a:rPr lang="en-US" dirty="0" smtClean="0"/>
              <a:t> </a:t>
            </a:r>
            <a:r>
              <a:rPr lang="en-US" dirty="0" err="1" smtClean="0"/>
              <a:t>dolore</a:t>
            </a:r>
            <a:r>
              <a:rPr lang="en-US" dirty="0" smtClean="0"/>
              <a:t> </a:t>
            </a:r>
            <a:r>
              <a:rPr lang="en-US" dirty="0" err="1" smtClean="0"/>
              <a:t>eu</a:t>
            </a:r>
            <a:r>
              <a:rPr lang="en-US" dirty="0" smtClean="0"/>
              <a:t> </a:t>
            </a:r>
            <a:r>
              <a:rPr lang="en-US" dirty="0" err="1" smtClean="0"/>
              <a:t>fugiat</a:t>
            </a:r>
            <a:r>
              <a:rPr lang="en-US" dirty="0" smtClean="0"/>
              <a:t> </a:t>
            </a:r>
            <a:r>
              <a:rPr lang="en-US" dirty="0" err="1" smtClean="0"/>
              <a:t>nulla</a:t>
            </a:r>
            <a:r>
              <a:rPr lang="en-US" dirty="0" smtClean="0"/>
              <a:t> </a:t>
            </a:r>
            <a:r>
              <a:rPr lang="en-US" dirty="0" err="1" smtClean="0"/>
              <a:t>pariatur</a:t>
            </a:r>
            <a:r>
              <a:rPr lang="en-US" dirty="0" smtClean="0"/>
              <a:t>. </a:t>
            </a:r>
            <a:r>
              <a:rPr lang="en-US" dirty="0" err="1" smtClean="0"/>
              <a:t>Excepteur</a:t>
            </a:r>
            <a:r>
              <a:rPr lang="en-US" dirty="0" smtClean="0"/>
              <a:t> </a:t>
            </a:r>
            <a:r>
              <a:rPr lang="en-US" dirty="0" err="1" smtClean="0"/>
              <a:t>sint</a:t>
            </a:r>
            <a:r>
              <a:rPr lang="en-US" dirty="0" smtClean="0"/>
              <a:t> </a:t>
            </a:r>
            <a:r>
              <a:rPr lang="en-US" dirty="0" err="1" smtClean="0"/>
              <a:t>occaecat</a:t>
            </a:r>
            <a:r>
              <a:rPr lang="en-US" dirty="0" smtClean="0"/>
              <a:t> </a:t>
            </a:r>
            <a:r>
              <a:rPr lang="en-US" dirty="0" err="1" smtClean="0"/>
              <a:t>cupidatat</a:t>
            </a:r>
            <a:r>
              <a:rPr lang="en-US" dirty="0" smtClean="0"/>
              <a:t> non </a:t>
            </a:r>
            <a:r>
              <a:rPr lang="en-US" dirty="0" err="1" smtClean="0"/>
              <a:t>proident</a:t>
            </a:r>
            <a:r>
              <a:rPr lang="en-US" dirty="0" smtClean="0"/>
              <a:t>, </a:t>
            </a:r>
            <a:r>
              <a:rPr lang="en-US" dirty="0" err="1" smtClean="0"/>
              <a:t>sunt</a:t>
            </a:r>
            <a:r>
              <a:rPr lang="en-US" dirty="0" smtClean="0"/>
              <a:t> in culpa qui.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629150" y="4006391"/>
            <a:ext cx="3886200" cy="1611772"/>
          </a:xfrm>
        </p:spPr>
        <p:txBody>
          <a:bodyPr>
            <a:normAutofit/>
          </a:bodyPr>
          <a:lstStyle>
            <a:lvl1pPr marL="0" indent="0">
              <a:buNone/>
              <a:defRPr sz="1200" i="1" baseline="0"/>
            </a:lvl1pPr>
          </a:lstStyle>
          <a:p>
            <a:r>
              <a:rPr lang="en-US" dirty="0" smtClean="0"/>
              <a:t>Insert Photo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196"/>
            <a:ext cx="78867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224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Opt 1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50" y="0"/>
            <a:ext cx="9167750" cy="685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6717"/>
            <a:ext cx="9144000" cy="13017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8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384" y="6038603"/>
            <a:ext cx="1629925" cy="829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637527"/>
            <a:ext cx="7772400" cy="697310"/>
          </a:xfrm>
        </p:spPr>
        <p:txBody>
          <a:bodyPr anchor="b">
            <a:normAutofit/>
          </a:bodyPr>
          <a:lstStyle>
            <a:lvl1pPr algn="l">
              <a:defRPr sz="4400" i="0">
                <a:solidFill>
                  <a:srgbClr val="0066A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426913"/>
            <a:ext cx="7772400" cy="1275747"/>
          </a:xfrm>
        </p:spPr>
        <p:txBody>
          <a:bodyPr>
            <a:normAutofit/>
          </a:bodyPr>
          <a:lstStyle>
            <a:lvl1pPr marL="0" indent="0" algn="l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50" name="Picture Placeholder 4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044735"/>
            <a:ext cx="1828800" cy="1828800"/>
          </a:xfrm>
          <a:blipFill>
            <a:blip r:embed="rId6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INSERT</a:t>
            </a:r>
            <a:br>
              <a:rPr lang="en-US" dirty="0" smtClean="0"/>
            </a:br>
            <a:r>
              <a:rPr lang="en-US" dirty="0" smtClean="0"/>
              <a:t> IMAGE </a:t>
            </a:r>
            <a:endParaRPr lang="en-US" dirty="0"/>
          </a:p>
        </p:txBody>
      </p:sp>
      <p:sp>
        <p:nvSpPr>
          <p:cNvPr id="51" name="Picture Placeholder 49"/>
          <p:cNvSpPr>
            <a:spLocks noGrp="1"/>
          </p:cNvSpPr>
          <p:nvPr>
            <p:ph type="pic" sz="quarter" idx="14" hasCustomPrompt="1"/>
          </p:nvPr>
        </p:nvSpPr>
        <p:spPr>
          <a:xfrm>
            <a:off x="1828800" y="1044735"/>
            <a:ext cx="1828800" cy="1828800"/>
          </a:xfrm>
          <a:blipFill>
            <a:blip r:embed="rId7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 INSERT</a:t>
            </a:r>
            <a:br>
              <a:rPr lang="en-US" dirty="0" smtClean="0"/>
            </a:br>
            <a:r>
              <a:rPr lang="en-US" dirty="0" smtClean="0"/>
              <a:t> IMAGE </a:t>
            </a:r>
          </a:p>
        </p:txBody>
      </p:sp>
      <p:sp>
        <p:nvSpPr>
          <p:cNvPr id="52" name="Picture Placeholder 49"/>
          <p:cNvSpPr>
            <a:spLocks noGrp="1"/>
          </p:cNvSpPr>
          <p:nvPr>
            <p:ph type="pic" sz="quarter" idx="15" hasCustomPrompt="1"/>
          </p:nvPr>
        </p:nvSpPr>
        <p:spPr>
          <a:xfrm>
            <a:off x="3657600" y="1044735"/>
            <a:ext cx="1828800" cy="1828800"/>
          </a:xfrm>
          <a:blipFill>
            <a:blip r:embed="rId8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 INSERT</a:t>
            </a:r>
            <a:br>
              <a:rPr lang="en-US" dirty="0" smtClean="0"/>
            </a:br>
            <a:r>
              <a:rPr lang="en-US" dirty="0" smtClean="0"/>
              <a:t> IMAGE  </a:t>
            </a:r>
            <a:endParaRPr lang="en-US" dirty="0"/>
          </a:p>
        </p:txBody>
      </p:sp>
      <p:sp>
        <p:nvSpPr>
          <p:cNvPr id="53" name="Picture Placeholder 49"/>
          <p:cNvSpPr>
            <a:spLocks noGrp="1"/>
          </p:cNvSpPr>
          <p:nvPr>
            <p:ph type="pic" sz="quarter" idx="16" hasCustomPrompt="1"/>
          </p:nvPr>
        </p:nvSpPr>
        <p:spPr>
          <a:xfrm>
            <a:off x="5486400" y="1044735"/>
            <a:ext cx="1828800" cy="1828800"/>
          </a:xfrm>
          <a:blipFill>
            <a:blip r:embed="rId9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  INSERT</a:t>
            </a:r>
            <a:br>
              <a:rPr lang="en-US" dirty="0" smtClean="0"/>
            </a:br>
            <a:r>
              <a:rPr lang="en-US" dirty="0" smtClean="0"/>
              <a:t> IMAGE </a:t>
            </a:r>
          </a:p>
        </p:txBody>
      </p:sp>
      <p:sp>
        <p:nvSpPr>
          <p:cNvPr id="54" name="Picture Placeholder 49"/>
          <p:cNvSpPr>
            <a:spLocks noGrp="1"/>
          </p:cNvSpPr>
          <p:nvPr>
            <p:ph type="pic" sz="quarter" idx="17" hasCustomPrompt="1"/>
          </p:nvPr>
        </p:nvSpPr>
        <p:spPr>
          <a:xfrm>
            <a:off x="7315200" y="1044735"/>
            <a:ext cx="1828800" cy="1828800"/>
          </a:xfrm>
          <a:blipFill>
            <a:blip r:embed="rId10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 INSERT</a:t>
            </a:r>
            <a:br>
              <a:rPr lang="en-US" dirty="0" smtClean="0"/>
            </a:br>
            <a:r>
              <a:rPr lang="en-US" dirty="0" smtClean="0"/>
              <a:t> IMAGE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56181"/>
            <a:ext cx="7886700" cy="553336"/>
          </a:xfrm>
        </p:spPr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825624"/>
            <a:ext cx="4970872" cy="288777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4713401"/>
            <a:ext cx="4970872" cy="904761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066A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Lorem ipsum dolor sit </a:t>
            </a:r>
            <a:r>
              <a:rPr lang="en-US" dirty="0" err="1" smtClean="0"/>
              <a:t>amet</a:t>
            </a:r>
            <a:r>
              <a:rPr lang="en-US" dirty="0" smtClean="0"/>
              <a:t>, </a:t>
            </a:r>
            <a:r>
              <a:rPr lang="en-US" dirty="0" err="1" smtClean="0"/>
              <a:t>consectetur</a:t>
            </a:r>
            <a:r>
              <a:rPr lang="en-US" dirty="0" smtClean="0"/>
              <a:t> </a:t>
            </a:r>
            <a:r>
              <a:rPr lang="en-US" dirty="0" err="1" smtClean="0"/>
              <a:t>adipiscing</a:t>
            </a:r>
            <a:r>
              <a:rPr lang="en-US" dirty="0" smtClean="0"/>
              <a:t> </a:t>
            </a:r>
            <a:r>
              <a:rPr lang="en-US" dirty="0" err="1" smtClean="0"/>
              <a:t>elit</a:t>
            </a:r>
            <a:r>
              <a:rPr lang="en-US" dirty="0" smtClean="0"/>
              <a:t>, </a:t>
            </a:r>
            <a:r>
              <a:rPr lang="en-US" dirty="0" err="1" smtClean="0"/>
              <a:t>sed</a:t>
            </a:r>
            <a:r>
              <a:rPr lang="en-US" dirty="0" smtClean="0"/>
              <a:t> do </a:t>
            </a:r>
            <a:r>
              <a:rPr lang="en-US" dirty="0" err="1" smtClean="0"/>
              <a:t>eiusmod</a:t>
            </a:r>
            <a:r>
              <a:rPr lang="en-US" dirty="0" smtClean="0"/>
              <a:t> </a:t>
            </a:r>
            <a:r>
              <a:rPr lang="en-US" dirty="0" err="1" smtClean="0"/>
              <a:t>tempor</a:t>
            </a:r>
            <a:r>
              <a:rPr lang="en-US" dirty="0" smtClean="0"/>
              <a:t> </a:t>
            </a:r>
            <a:r>
              <a:rPr lang="en-US" dirty="0" err="1" smtClean="0"/>
              <a:t>incididunt</a:t>
            </a:r>
            <a:r>
              <a:rPr lang="en-US" dirty="0" smtClean="0"/>
              <a:t> </a:t>
            </a:r>
            <a:r>
              <a:rPr lang="en-US" dirty="0" err="1" smtClean="0"/>
              <a:t>ut</a:t>
            </a:r>
            <a:r>
              <a:rPr lang="en-US" dirty="0" smtClean="0"/>
              <a:t> </a:t>
            </a:r>
            <a:r>
              <a:rPr lang="en-US" dirty="0" err="1" smtClean="0"/>
              <a:t>labore</a:t>
            </a:r>
            <a:r>
              <a:rPr lang="en-US" dirty="0" smtClean="0"/>
              <a:t>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712642" y="1825624"/>
            <a:ext cx="2802707" cy="3792539"/>
          </a:xfrm>
        </p:spPr>
        <p:txBody>
          <a:bodyPr>
            <a:normAutofit/>
          </a:bodyPr>
          <a:lstStyle>
            <a:lvl1pPr marL="0" indent="0">
              <a:buNone/>
              <a:defRPr sz="1200" i="1" baseline="0"/>
            </a:lvl1pPr>
          </a:lstStyle>
          <a:p>
            <a:r>
              <a:rPr lang="en-US" dirty="0" smtClean="0"/>
              <a:t>Insert Photo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196"/>
            <a:ext cx="78867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110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Opt 1_Tag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50" y="0"/>
            <a:ext cx="9167750" cy="685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6717"/>
            <a:ext cx="9144000" cy="13017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85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012" y="6157002"/>
            <a:ext cx="1082647" cy="6093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637527"/>
            <a:ext cx="7772400" cy="697310"/>
          </a:xfrm>
        </p:spPr>
        <p:txBody>
          <a:bodyPr anchor="b">
            <a:normAutofit/>
          </a:bodyPr>
          <a:lstStyle>
            <a:lvl1pPr algn="l">
              <a:defRPr sz="4400" i="0">
                <a:solidFill>
                  <a:srgbClr val="0066A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426913"/>
            <a:ext cx="7772400" cy="1275747"/>
          </a:xfrm>
        </p:spPr>
        <p:txBody>
          <a:bodyPr>
            <a:normAutofit/>
          </a:bodyPr>
          <a:lstStyle>
            <a:lvl1pPr marL="0" indent="0" algn="l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" y="857555"/>
            <a:ext cx="1456944" cy="241401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066" y="857555"/>
            <a:ext cx="1944624" cy="24140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131" y="857555"/>
            <a:ext cx="2365248" cy="241401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6746" y="857555"/>
            <a:ext cx="1956816" cy="241401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916" y="857555"/>
            <a:ext cx="1499616" cy="241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07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Opt 1 Tagline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50" y="0"/>
            <a:ext cx="9167750" cy="6858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6717"/>
            <a:ext cx="9144000" cy="13017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8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637527"/>
            <a:ext cx="7772400" cy="697310"/>
          </a:xfrm>
        </p:spPr>
        <p:txBody>
          <a:bodyPr anchor="b">
            <a:normAutofit/>
          </a:bodyPr>
          <a:lstStyle>
            <a:lvl1pPr algn="l">
              <a:defRPr sz="4400" i="0">
                <a:solidFill>
                  <a:srgbClr val="0066A1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426913"/>
            <a:ext cx="7772400" cy="1275747"/>
          </a:xfrm>
        </p:spPr>
        <p:txBody>
          <a:bodyPr>
            <a:normAutofit/>
          </a:bodyPr>
          <a:lstStyle>
            <a:lvl1pPr marL="0" indent="0" algn="l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50" name="Picture Placeholder 4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044735"/>
            <a:ext cx="1828800" cy="1828800"/>
          </a:xfrm>
          <a:blipFill>
            <a:blip r:embed="rId5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INSERT</a:t>
            </a:r>
            <a:br>
              <a:rPr lang="en-US" dirty="0" smtClean="0"/>
            </a:br>
            <a:r>
              <a:rPr lang="en-US" dirty="0" smtClean="0"/>
              <a:t> IMAGE </a:t>
            </a:r>
            <a:endParaRPr lang="en-US" dirty="0"/>
          </a:p>
        </p:txBody>
      </p:sp>
      <p:sp>
        <p:nvSpPr>
          <p:cNvPr id="51" name="Picture Placeholder 49"/>
          <p:cNvSpPr>
            <a:spLocks noGrp="1"/>
          </p:cNvSpPr>
          <p:nvPr>
            <p:ph type="pic" sz="quarter" idx="14" hasCustomPrompt="1"/>
          </p:nvPr>
        </p:nvSpPr>
        <p:spPr>
          <a:xfrm>
            <a:off x="1828800" y="1044735"/>
            <a:ext cx="1828800" cy="1828800"/>
          </a:xfrm>
          <a:blipFill>
            <a:blip r:embed="rId6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 INSERT</a:t>
            </a:r>
            <a:br>
              <a:rPr lang="en-US" dirty="0" smtClean="0"/>
            </a:br>
            <a:r>
              <a:rPr lang="en-US" dirty="0" smtClean="0"/>
              <a:t> IMAGE </a:t>
            </a:r>
          </a:p>
        </p:txBody>
      </p:sp>
      <p:sp>
        <p:nvSpPr>
          <p:cNvPr id="52" name="Picture Placeholder 49"/>
          <p:cNvSpPr>
            <a:spLocks noGrp="1"/>
          </p:cNvSpPr>
          <p:nvPr>
            <p:ph type="pic" sz="quarter" idx="15" hasCustomPrompt="1"/>
          </p:nvPr>
        </p:nvSpPr>
        <p:spPr>
          <a:xfrm>
            <a:off x="3657600" y="1044735"/>
            <a:ext cx="1828800" cy="1828800"/>
          </a:xfrm>
          <a:blipFill>
            <a:blip r:embed="rId7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 INSERT</a:t>
            </a:r>
            <a:br>
              <a:rPr lang="en-US" dirty="0" smtClean="0"/>
            </a:br>
            <a:r>
              <a:rPr lang="en-US" dirty="0" smtClean="0"/>
              <a:t> IMAGE  </a:t>
            </a:r>
            <a:endParaRPr lang="en-US" dirty="0"/>
          </a:p>
        </p:txBody>
      </p:sp>
      <p:sp>
        <p:nvSpPr>
          <p:cNvPr id="53" name="Picture Placeholder 49"/>
          <p:cNvSpPr>
            <a:spLocks noGrp="1"/>
          </p:cNvSpPr>
          <p:nvPr>
            <p:ph type="pic" sz="quarter" idx="16" hasCustomPrompt="1"/>
          </p:nvPr>
        </p:nvSpPr>
        <p:spPr>
          <a:xfrm>
            <a:off x="5486400" y="1044735"/>
            <a:ext cx="1828800" cy="1828800"/>
          </a:xfrm>
          <a:blipFill>
            <a:blip r:embed="rId8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  INSERT</a:t>
            </a:r>
            <a:br>
              <a:rPr lang="en-US" dirty="0" smtClean="0"/>
            </a:br>
            <a:r>
              <a:rPr lang="en-US" dirty="0" smtClean="0"/>
              <a:t> IMAGE </a:t>
            </a:r>
          </a:p>
        </p:txBody>
      </p:sp>
      <p:sp>
        <p:nvSpPr>
          <p:cNvPr id="54" name="Picture Placeholder 49"/>
          <p:cNvSpPr>
            <a:spLocks noGrp="1"/>
          </p:cNvSpPr>
          <p:nvPr>
            <p:ph type="pic" sz="quarter" idx="17" hasCustomPrompt="1"/>
          </p:nvPr>
        </p:nvSpPr>
        <p:spPr>
          <a:xfrm>
            <a:off x="7315200" y="1044735"/>
            <a:ext cx="1828800" cy="1828800"/>
          </a:xfrm>
          <a:blipFill>
            <a:blip r:embed="rId9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 smtClean="0"/>
              <a:t> INSERT</a:t>
            </a:r>
            <a:br>
              <a:rPr lang="en-US" dirty="0" smtClean="0"/>
            </a:br>
            <a:r>
              <a:rPr lang="en-US" dirty="0" smtClean="0"/>
              <a:t> IMAGE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012" y="6157002"/>
            <a:ext cx="1082647" cy="60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021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Title Slide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50" y="0"/>
            <a:ext cx="9167750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6717"/>
            <a:ext cx="9144000" cy="13017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8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384" y="6038603"/>
            <a:ext cx="1629925" cy="829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3262831"/>
            <a:ext cx="7886700" cy="827758"/>
          </a:xfrm>
        </p:spPr>
        <p:txBody>
          <a:bodyPr anchor="b">
            <a:normAutofit/>
          </a:bodyPr>
          <a:lstStyle>
            <a:lvl1pPr>
              <a:defRPr sz="4400" i="0"/>
            </a:lvl1pPr>
          </a:lstStyle>
          <a:p>
            <a:r>
              <a:rPr lang="en-US" dirty="0" smtClean="0"/>
              <a:t>Divider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117578"/>
            <a:ext cx="7886700" cy="672450"/>
          </a:xfrm>
        </p:spPr>
        <p:txBody>
          <a:bodyPr>
            <a:normAutofit/>
          </a:bodyPr>
          <a:lstStyle>
            <a:lvl1pPr marL="0" indent="0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478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1"/>
          <a:stretch/>
        </p:blipFill>
        <p:spPr>
          <a:xfrm rot="10800000" flipH="1">
            <a:off x="-23750" y="-1"/>
            <a:ext cx="9167750" cy="685800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6717"/>
            <a:ext cx="9144000" cy="13017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384" y="6038603"/>
            <a:ext cx="1629925" cy="829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3262831"/>
            <a:ext cx="7886700" cy="827758"/>
          </a:xfrm>
        </p:spPr>
        <p:txBody>
          <a:bodyPr anchor="b">
            <a:normAutofit/>
          </a:bodyPr>
          <a:lstStyle>
            <a:lvl1pPr>
              <a:defRPr sz="4400" i="0" baseline="0"/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117578"/>
            <a:ext cx="7886700" cy="672450"/>
          </a:xfrm>
        </p:spPr>
        <p:txBody>
          <a:bodyPr>
            <a:normAutofit/>
          </a:bodyPr>
          <a:lstStyle>
            <a:lvl1pPr marL="0" indent="0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306" y="494096"/>
            <a:ext cx="1267968" cy="128625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688" y="1149416"/>
            <a:ext cx="1877568" cy="18958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94" y="-3048"/>
            <a:ext cx="3263645" cy="332868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061" y="2921668"/>
            <a:ext cx="2298192" cy="269443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354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Title Slide 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1"/>
          <a:stretch/>
        </p:blipFill>
        <p:spPr>
          <a:xfrm rot="10800000" flipH="1">
            <a:off x="-23750" y="-1"/>
            <a:ext cx="9167750" cy="68580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6717"/>
            <a:ext cx="9144000" cy="13017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8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384" y="6038603"/>
            <a:ext cx="1629925" cy="8290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3262831"/>
            <a:ext cx="7886700" cy="827758"/>
          </a:xfrm>
        </p:spPr>
        <p:txBody>
          <a:bodyPr anchor="b">
            <a:normAutofit/>
          </a:bodyPr>
          <a:lstStyle>
            <a:lvl1pPr>
              <a:defRPr sz="4400" i="0"/>
            </a:lvl1pPr>
          </a:lstStyle>
          <a:p>
            <a:r>
              <a:rPr lang="en-US" dirty="0" smtClean="0"/>
              <a:t>Divider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117578"/>
            <a:ext cx="7886700" cy="672450"/>
          </a:xfrm>
        </p:spPr>
        <p:txBody>
          <a:bodyPr>
            <a:normAutofit/>
          </a:bodyPr>
          <a:lstStyle>
            <a:lvl1pPr marL="0" indent="0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Subhead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764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28650" y="1825625"/>
            <a:ext cx="7886700" cy="394335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196"/>
            <a:ext cx="78867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3419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825625"/>
            <a:ext cx="3886200" cy="37925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4629150" y="1825625"/>
            <a:ext cx="3886200" cy="379253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196"/>
            <a:ext cx="7886700" cy="385325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8584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6717"/>
            <a:ext cx="9144000" cy="13017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8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384" y="6038603"/>
            <a:ext cx="1629925" cy="82909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556181"/>
            <a:ext cx="7886700" cy="5533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 smtClean="0"/>
              <a:t>Topic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28826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4"/>
          </p:nvPr>
        </p:nvSpPr>
        <p:spPr>
          <a:xfrm>
            <a:off x="385320" y="6205392"/>
            <a:ext cx="486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95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61" r:id="rId3"/>
    <p:sldLayoutId id="2147483683" r:id="rId4"/>
    <p:sldLayoutId id="2147483663" r:id="rId5"/>
    <p:sldLayoutId id="2147483684" r:id="rId6"/>
    <p:sldLayoutId id="2147483673" r:id="rId7"/>
    <p:sldLayoutId id="2147483662" r:id="rId8"/>
    <p:sldLayoutId id="2147483675" r:id="rId9"/>
    <p:sldLayoutId id="2147483664" r:id="rId10"/>
    <p:sldLayoutId id="2147483674" r:id="rId11"/>
    <p:sldLayoutId id="2147483665" r:id="rId12"/>
    <p:sldLayoutId id="2147483676" r:id="rId13"/>
    <p:sldLayoutId id="2147483677" r:id="rId14"/>
    <p:sldLayoutId id="2147483678" r:id="rId15"/>
    <p:sldLayoutId id="2147483679" r:id="rId16"/>
    <p:sldLayoutId id="2147483667" r:id="rId17"/>
    <p:sldLayoutId id="2147483680" r:id="rId18"/>
    <p:sldLayoutId id="2147483682" r:id="rId19"/>
    <p:sldLayoutId id="2147483681" r:id="rId2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0066A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66A1"/>
        </a:buClr>
        <a:buFont typeface="LucidaGrande" charset="0"/>
        <a:buChar char="▸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66A1"/>
        </a:buClr>
        <a:buFont typeface="LucidaGrande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66A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66A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66A1"/>
        </a:buClr>
        <a:buFont typeface="Courier New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"/>
          <p:cNvSpPr/>
          <p:nvPr/>
        </p:nvSpPr>
        <p:spPr>
          <a:xfrm>
            <a:off x="-1" y="5963316"/>
            <a:ext cx="3724287" cy="9291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Young Professional – Spain Section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617413"/>
            <a:ext cx="7772400" cy="1275747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Manuel Ballesteros</a:t>
            </a:r>
          </a:p>
          <a:p>
            <a:r>
              <a:rPr lang="en-US" sz="2400" dirty="0" smtClean="0"/>
              <a:t>Chair </a:t>
            </a:r>
            <a:r>
              <a:rPr lang="en-US" sz="2400" dirty="0"/>
              <a:t>YP IEEE </a:t>
            </a:r>
            <a:r>
              <a:rPr lang="en-US" sz="2400" dirty="0" smtClean="0"/>
              <a:t>Spain/ </a:t>
            </a:r>
            <a:r>
              <a:rPr lang="en-US" sz="2400" dirty="0"/>
              <a:t>R&amp;D Engineer at RF </a:t>
            </a:r>
            <a:r>
              <a:rPr lang="en-US" sz="2400" dirty="0" smtClean="0"/>
              <a:t>Explorer</a:t>
            </a:r>
            <a:endParaRPr lang="en-US" sz="2400" b="0" i="0" dirty="0"/>
          </a:p>
          <a:p>
            <a:r>
              <a:rPr lang="en-US" sz="2400" dirty="0" smtClean="0"/>
              <a:t>m.ballesteros.carballo@ieee.org</a:t>
            </a:r>
            <a:endParaRPr lang="en-US" sz="2400" dirty="0"/>
          </a:p>
        </p:txBody>
      </p:sp>
      <p:pic>
        <p:nvPicPr>
          <p:cNvPr id="1027" name="Picture 3" descr="C:\Users\IGEE\Desktop\logoAICI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19" y="6166844"/>
            <a:ext cx="2823967" cy="52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88861" y="556181"/>
            <a:ext cx="7886700" cy="553336"/>
          </a:xfrm>
        </p:spPr>
        <p:txBody>
          <a:bodyPr/>
          <a:lstStyle/>
          <a:p>
            <a:r>
              <a:rPr lang="es-E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NEW ACTIVITY</a:t>
            </a:r>
            <a:endParaRPr lang="es-E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5 Marcador de contenido"/>
          <p:cNvSpPr>
            <a:spLocks noGrp="1"/>
          </p:cNvSpPr>
          <p:nvPr>
            <p:ph sz="half" idx="2"/>
          </p:nvPr>
        </p:nvSpPr>
        <p:spPr>
          <a:xfrm>
            <a:off x="1876097" y="4909401"/>
            <a:ext cx="5086350" cy="1090440"/>
          </a:xfrm>
        </p:spPr>
        <p:txBody>
          <a:bodyPr>
            <a:noAutofit/>
          </a:bodyPr>
          <a:lstStyle/>
          <a:p>
            <a:pPr algn="ctr"/>
            <a:r>
              <a:rPr lang="es-ES" sz="2400" i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Innovative</a:t>
            </a:r>
            <a:r>
              <a:rPr lang="es-ES" sz="2400" i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Project</a:t>
            </a:r>
          </a:p>
          <a:p>
            <a:pPr algn="ctr"/>
            <a:r>
              <a:rPr lang="es-ES" sz="2400" i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Round </a:t>
            </a:r>
            <a:r>
              <a:rPr lang="es-ES" sz="2400" i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Table</a:t>
            </a:r>
            <a:r>
              <a:rPr lang="es-ES" sz="2400" i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+ </a:t>
            </a:r>
            <a:r>
              <a:rPr lang="es-ES" sz="2400" i="0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Networking</a:t>
            </a:r>
            <a:endParaRPr lang="es-ES" sz="2400" i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170" name="Picture 2" descr="C:\Users\IGEE\Desktop\Young Professionals Spain\Activities\YP´Tour\1) Sevilla\1_Sevilla_YP_Tour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14"/>
          <a:stretch/>
        </p:blipFill>
        <p:spPr bwMode="auto">
          <a:xfrm>
            <a:off x="1349923" y="1109517"/>
            <a:ext cx="5738648" cy="350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24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122" name="Picture 2" descr="C:\Users\IGEE\Desktop\Young Professionals Spain\Activities\YP´Tour\1) Sevilla\Flyer\NO_Flyer_YP_Tour_Sevilla_reduced_siz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19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28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074" name="Picture 2" descr="C:\Users\IGEE\Desktop\Young Professionals Spain\Activities\YP´Tour\2) Madrid\YPTourMadr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20" y="1781503"/>
            <a:ext cx="8390775" cy="283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883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4098" name="Picture 2" descr="C:\Users\IGEE\Desktop\Young Professionals Spain\Activities\YP´Tour\3) Cartagena\YPTourCartagen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20" y="1803893"/>
            <a:ext cx="8317246" cy="280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66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509"/>
            <a:ext cx="9144000" cy="6051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120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8580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28650" y="832849"/>
            <a:ext cx="7886700" cy="553336"/>
          </a:xfrm>
        </p:spPr>
        <p:txBody>
          <a:bodyPr/>
          <a:lstStyle/>
          <a:p>
            <a:r>
              <a:rPr lang="es-ES" sz="3600" dirty="0" err="1"/>
              <a:t>Summary</a:t>
            </a:r>
            <a:r>
              <a:rPr lang="es-ES" sz="3600" dirty="0" smtClean="0"/>
              <a:t>!!!</a:t>
            </a:r>
            <a:endParaRPr lang="es-ES" sz="3600" dirty="0"/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 err="1" smtClean="0"/>
              <a:t>Enjoy</a:t>
            </a:r>
            <a:r>
              <a:rPr lang="es-ES" dirty="0" smtClean="0"/>
              <a:t> and </a:t>
            </a:r>
            <a:r>
              <a:rPr lang="es-ES" dirty="0" err="1" smtClean="0"/>
              <a:t>contact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YP </a:t>
            </a:r>
            <a:r>
              <a:rPr lang="es-ES" dirty="0" err="1" smtClean="0"/>
              <a:t>Team</a:t>
            </a:r>
            <a:r>
              <a:rPr lang="es-ES" dirty="0" smtClean="0"/>
              <a:t> </a:t>
            </a:r>
            <a:r>
              <a:rPr lang="es-ES" dirty="0" err="1" smtClean="0"/>
              <a:t>Spain</a:t>
            </a:r>
            <a:endParaRPr lang="es-ES" dirty="0" smtClean="0"/>
          </a:p>
          <a:p>
            <a:endParaRPr lang="es-ES" dirty="0"/>
          </a:p>
          <a:p>
            <a:r>
              <a:rPr lang="es-ES" dirty="0" smtClean="0"/>
              <a:t>IEEE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best</a:t>
            </a:r>
            <a:endParaRPr lang="es-ES" dirty="0" smtClean="0"/>
          </a:p>
          <a:p>
            <a:endParaRPr lang="es-ES" dirty="0"/>
          </a:p>
          <a:p>
            <a:r>
              <a:rPr lang="es-ES" dirty="0" err="1" smtClean="0"/>
              <a:t>Graduate</a:t>
            </a:r>
            <a:r>
              <a:rPr lang="es-ES" dirty="0" smtClean="0"/>
              <a:t> </a:t>
            </a:r>
            <a:r>
              <a:rPr lang="es-ES" dirty="0" err="1" smtClean="0"/>
              <a:t>Student</a:t>
            </a:r>
            <a:r>
              <a:rPr lang="es-ES" dirty="0" smtClean="0"/>
              <a:t> </a:t>
            </a:r>
            <a:r>
              <a:rPr lang="es-ES" dirty="0" err="1" smtClean="0"/>
              <a:t>Member</a:t>
            </a:r>
            <a:r>
              <a:rPr lang="es-ES" dirty="0" smtClean="0"/>
              <a:t> are Young </a:t>
            </a:r>
            <a:r>
              <a:rPr lang="es-ES" dirty="0" err="1" smtClean="0"/>
              <a:t>Professionals</a:t>
            </a:r>
            <a:endParaRPr lang="es-ES" dirty="0" smtClean="0"/>
          </a:p>
          <a:p>
            <a:endParaRPr lang="es-ES" dirty="0"/>
          </a:p>
          <a:p>
            <a:r>
              <a:rPr lang="es-ES" dirty="0" err="1" smtClean="0"/>
              <a:t>YP´Tour</a:t>
            </a:r>
            <a:r>
              <a:rPr lang="es-ES" dirty="0" smtClean="0"/>
              <a:t> are </a:t>
            </a:r>
            <a:r>
              <a:rPr lang="es-ES" dirty="0" err="1" smtClean="0"/>
              <a:t>comming</a:t>
            </a:r>
            <a:r>
              <a:rPr lang="es-ES" dirty="0" smtClean="0"/>
              <a:t> to </a:t>
            </a:r>
            <a:r>
              <a:rPr lang="es-ES" dirty="0" err="1" smtClean="0"/>
              <a:t>other</a:t>
            </a:r>
            <a:r>
              <a:rPr lang="es-ES" dirty="0" smtClean="0"/>
              <a:t> </a:t>
            </a:r>
            <a:r>
              <a:rPr lang="es-ES" dirty="0" err="1" smtClean="0"/>
              <a:t>cities</a:t>
            </a:r>
            <a:endParaRPr lang="es-ES" dirty="0" smtClean="0"/>
          </a:p>
          <a:p>
            <a:endParaRPr lang="es-ES" dirty="0"/>
          </a:p>
          <a:p>
            <a:r>
              <a:rPr lang="es-ES" dirty="0" err="1" smtClean="0"/>
              <a:t>Provide</a:t>
            </a:r>
            <a:r>
              <a:rPr lang="es-ES" dirty="0" smtClean="0"/>
              <a:t> </a:t>
            </a:r>
            <a:r>
              <a:rPr lang="es-ES" dirty="0" err="1" smtClean="0"/>
              <a:t>us</a:t>
            </a:r>
            <a:r>
              <a:rPr lang="es-ES" dirty="0" smtClean="0"/>
              <a:t> </a:t>
            </a:r>
            <a:r>
              <a:rPr lang="es-ES" dirty="0" err="1" smtClean="0"/>
              <a:t>feedback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survey</a:t>
            </a:r>
            <a:r>
              <a:rPr lang="es-ES" dirty="0" smtClean="0"/>
              <a:t>!!!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2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28650" y="832849"/>
            <a:ext cx="7886700" cy="553336"/>
          </a:xfrm>
        </p:spPr>
        <p:txBody>
          <a:bodyPr/>
          <a:lstStyle/>
          <a:p>
            <a:r>
              <a:rPr lang="es-ES" sz="3600" dirty="0" err="1"/>
              <a:t>Special</a:t>
            </a:r>
            <a:r>
              <a:rPr lang="es-ES" sz="3600" dirty="0"/>
              <a:t> </a:t>
            </a:r>
            <a:r>
              <a:rPr lang="es-ES" sz="3600" dirty="0" err="1" smtClean="0"/>
              <a:t>Thanks</a:t>
            </a:r>
            <a:r>
              <a:rPr lang="es-ES" sz="3600" dirty="0" smtClean="0"/>
              <a:t> - Sponsor</a:t>
            </a:r>
            <a:endParaRPr lang="es-ES" sz="36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3" descr="C:\Users\IGEE\Desktop\logoAICI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600" y="2373450"/>
            <a:ext cx="9524330" cy="176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37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5122" name="Picture 2" descr="C:\Users\IGEE\Desktop\Young Professionals Spain\Activities\YP´Tour\1) Sevilla\Flyer\NO_Flyer_YP_Tour_Sevilla_reduced_siz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198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996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28650" y="618876"/>
            <a:ext cx="7886700" cy="553336"/>
          </a:xfrm>
        </p:spPr>
        <p:txBody>
          <a:bodyPr/>
          <a:lstStyle/>
          <a:p>
            <a:r>
              <a:rPr lang="es-E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NEW LOGO</a:t>
            </a:r>
            <a:endParaRPr lang="es-E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2 Marcador de texto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1027" name="Picture 3" descr="C:\Users\IGEE\Desktop\Young Professionals Spain\Doc\Social Media\YP Logos\IEEE YP Logo Stacked\IEEE_YPLogo_Stacked_RGB\IEEE_YPLogo_RGB_Stack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109517"/>
            <a:ext cx="7996009" cy="476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001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980" b="41318"/>
          <a:stretch/>
        </p:blipFill>
        <p:spPr>
          <a:xfrm>
            <a:off x="-1" y="0"/>
            <a:ext cx="9233647" cy="692075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47649" y="443618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Juan Emilio Zurita </a:t>
            </a:r>
            <a:br>
              <a:rPr lang="es-E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s-E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(Sevilla)</a:t>
            </a:r>
          </a:p>
        </p:txBody>
      </p:sp>
    </p:spTree>
    <p:extLst>
      <p:ext uri="{BB962C8B-B14F-4D97-AF65-F5344CB8AC3E}">
        <p14:creationId xmlns:p14="http://schemas.microsoft.com/office/powerpoint/2010/main" val="2992876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92" b="50948"/>
          <a:stretch/>
        </p:blipFill>
        <p:spPr>
          <a:xfrm>
            <a:off x="-1" y="0"/>
            <a:ext cx="9179859" cy="68490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5320" y="556181"/>
            <a:ext cx="4076757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Jesús </a:t>
            </a:r>
            <a:r>
              <a:rPr lang="es-E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Rodríguez </a:t>
            </a:r>
          </a:p>
          <a:p>
            <a:r>
              <a:rPr lang="es-E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s-E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Granada) </a:t>
            </a:r>
          </a:p>
        </p:txBody>
      </p:sp>
    </p:spTree>
    <p:extLst>
      <p:ext uri="{BB962C8B-B14F-4D97-AF65-F5344CB8AC3E}">
        <p14:creationId xmlns:p14="http://schemas.microsoft.com/office/powerpoint/2010/main" val="3365026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-171450"/>
            <a:ext cx="9372600" cy="70294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85320" y="621596"/>
            <a:ext cx="4377180" cy="135388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28650" y="759930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Ramón Carrasco </a:t>
            </a:r>
            <a:br>
              <a:rPr lang="es-E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s-E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(La Coruña)</a:t>
            </a:r>
          </a:p>
        </p:txBody>
      </p:sp>
    </p:spTree>
    <p:extLst>
      <p:ext uri="{BB962C8B-B14F-4D97-AF65-F5344CB8AC3E}">
        <p14:creationId xmlns:p14="http://schemas.microsoft.com/office/powerpoint/2010/main" val="371797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050" name="Picture 2" descr="C:\Users\IGEE\Downloads\20643163_10208015100654923_6423678591594391379_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8605"/>
            <a:ext cx="9144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358747" y="1316582"/>
            <a:ext cx="331372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Emilio Gómez</a:t>
            </a:r>
            <a:endParaRPr lang="es-E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s-E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(Elche)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34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6" r="-980" b="38616"/>
          <a:stretch/>
        </p:blipFill>
        <p:spPr>
          <a:xfrm>
            <a:off x="0" y="-146050"/>
            <a:ext cx="9296400" cy="78867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81266" y="4405771"/>
            <a:ext cx="421782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Rubén Martínez </a:t>
            </a:r>
            <a:r>
              <a:rPr lang="es-E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endParaRPr lang="es-ES" sz="3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s-E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es-E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Cartagena)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35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endParaRPr lang="es-ES"/>
          </a:p>
        </p:txBody>
      </p:sp>
      <p:pic>
        <p:nvPicPr>
          <p:cNvPr id="8194" name="Picture 2" descr="C:\Users\IGEE\Downloads\Presentation_Manuel_Ballesteros_YP_Spain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0" r="8729" b="6325"/>
          <a:stretch/>
        </p:blipFill>
        <p:spPr bwMode="auto">
          <a:xfrm>
            <a:off x="-19050" y="0"/>
            <a:ext cx="9163050" cy="687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85320" y="4769379"/>
            <a:ext cx="456086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Manuel </a:t>
            </a:r>
            <a:r>
              <a:rPr lang="es-E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Ballesteros</a:t>
            </a:r>
          </a:p>
          <a:p>
            <a:r>
              <a:rPr lang="es-ES" sz="3200" b="1" dirty="0" smtClean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s-ES" sz="3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(Madrid) 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290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IGEE\Desktop\Young Professionals Spain\Activities\IberRadio\IMG_20170916_103045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2" t="3988" r="9417" b="15573"/>
          <a:stretch/>
        </p:blipFill>
        <p:spPr bwMode="auto">
          <a:xfrm>
            <a:off x="-3" y="2067305"/>
            <a:ext cx="5053783" cy="400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5816" y="1107410"/>
            <a:ext cx="7886700" cy="553336"/>
          </a:xfrm>
        </p:spPr>
        <p:txBody>
          <a:bodyPr/>
          <a:lstStyle/>
          <a:p>
            <a:r>
              <a:rPr lang="es-ES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NEW ACTIVITY</a:t>
            </a:r>
            <a:endParaRPr lang="es-E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Picture 3" descr="C:\Users\IGEE\Desktop\Young Professionals Spain\Activities\IberRadio\IMG_20170916_16053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3" t="12694"/>
          <a:stretch/>
        </p:blipFill>
        <p:spPr bwMode="auto">
          <a:xfrm>
            <a:off x="4303721" y="2067305"/>
            <a:ext cx="4840279" cy="400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IGEE\Desktop\Young Professionals Spain\Activities\IberRadio\IberRadi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166" y="287871"/>
            <a:ext cx="4650827" cy="164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33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 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1501</TotalTime>
  <Words>109</Words>
  <Application>Microsoft Office PowerPoint</Application>
  <PresentationFormat>Presentación en pantalla (4:3)</PresentationFormat>
  <Paragraphs>47</Paragraphs>
  <Slides>18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19" baseType="lpstr">
      <vt:lpstr>Theme 1</vt:lpstr>
      <vt:lpstr>Young Professional – Spain Section</vt:lpstr>
      <vt:lpstr>NEW LOGO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NEW ACTIVITY</vt:lpstr>
      <vt:lpstr>NEW ACTIVITY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Summary!!!</vt:lpstr>
      <vt:lpstr>Special Thanks - Sponsor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Barcinas</dc:creator>
  <cp:lastModifiedBy>IGEE</cp:lastModifiedBy>
  <cp:revision>104</cp:revision>
  <dcterms:created xsi:type="dcterms:W3CDTF">2016-09-19T18:05:34Z</dcterms:created>
  <dcterms:modified xsi:type="dcterms:W3CDTF">2017-11-13T20:27:34Z</dcterms:modified>
</cp:coreProperties>
</file>